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22.png" ContentType="image/png"/>
  <Override PartName="/ppt/media/image59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74.png" ContentType="image/png"/>
  <Override PartName="/ppt/media/image62.png" ContentType="image/png"/>
  <Override PartName="/ppt/media/image97.png" ContentType="image/png"/>
  <Override PartName="/ppt/media/image60.png" ContentType="image/png"/>
  <Override PartName="/ppt/media/image96.png" ContentType="image/png"/>
  <Override PartName="/ppt/media/image23.png" ContentType="image/png"/>
  <Override PartName="/ppt/media/image95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70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8.xml.rels" ContentType="application/vnd.openxmlformats-package.relationships+xml"/>
  <Override PartName="/ppt/slides/_rels/slide95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83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96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62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1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2599200" y="12600"/>
            <a:ext cx="49316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402720" y="12600"/>
            <a:ext cx="33246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424880" y="12600"/>
            <a:ext cx="72806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263760" y="12600"/>
            <a:ext cx="36028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458520" y="12600"/>
            <a:ext cx="32130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610640" y="12600"/>
            <a:ext cx="69091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3030480" y="12600"/>
            <a:ext cx="40694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3495600" y="12600"/>
            <a:ext cx="31388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470040" y="12600"/>
            <a:ext cx="31899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444480" y="12600"/>
            <a:ext cx="32410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3542040" y="12600"/>
            <a:ext cx="30459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2754720" y="11880"/>
            <a:ext cx="45716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403800" y="12600"/>
            <a:ext cx="33224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534480" y="12600"/>
            <a:ext cx="30614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547440" y="12600"/>
            <a:ext cx="30355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475080" y="12600"/>
            <a:ext cx="31798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3137400" y="12600"/>
            <a:ext cx="38552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3312360" y="12600"/>
            <a:ext cx="35053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3059640" y="12600"/>
            <a:ext cx="40107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3281760" y="12600"/>
            <a:ext cx="35668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281760" y="12600"/>
            <a:ext cx="35668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3326400" y="12600"/>
            <a:ext cx="34776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3178440" y="12600"/>
            <a:ext cx="53254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438000" y="12600"/>
            <a:ext cx="32540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3483720" y="12600"/>
            <a:ext cx="31629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006000" y="12600"/>
            <a:ext cx="41180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486600" y="12600"/>
            <a:ext cx="31572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3474720" y="-360"/>
            <a:ext cx="32767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3040200" y="12600"/>
            <a:ext cx="40496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2630520" y="12600"/>
            <a:ext cx="48690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3219120" y="12600"/>
            <a:ext cx="36921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2845440" y="12600"/>
            <a:ext cx="44395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804400" y="12600"/>
            <a:ext cx="45216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3378960" y="12600"/>
            <a:ext cx="33724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354480" y="12600"/>
            <a:ext cx="34210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292200" y="12600"/>
            <a:ext cx="35460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3258720" y="12600"/>
            <a:ext cx="36129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164040" y="12600"/>
            <a:ext cx="38023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3143880" y="12600"/>
            <a:ext cx="38426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343680" y="12600"/>
            <a:ext cx="34430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042360" y="12600"/>
            <a:ext cx="40456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360240" y="12600"/>
            <a:ext cx="34095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3115440" y="12600"/>
            <a:ext cx="38995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038040" y="12600"/>
            <a:ext cx="40539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481200" y="12600"/>
            <a:ext cx="31680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3405600" y="12600"/>
            <a:ext cx="33188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156480" y="12600"/>
            <a:ext cx="38174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724760" y="12600"/>
            <a:ext cx="66805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094560" y="12600"/>
            <a:ext cx="39409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3078000" y="12600"/>
            <a:ext cx="39744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3124800" y="12600"/>
            <a:ext cx="38804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337200" y="12600"/>
            <a:ext cx="34560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3521880" y="12600"/>
            <a:ext cx="30866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539880" y="12600"/>
            <a:ext cx="30502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3465720" y="12600"/>
            <a:ext cx="31989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949760" y="12600"/>
            <a:ext cx="62308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3188160" y="12600"/>
            <a:ext cx="37540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383280" y="0"/>
            <a:ext cx="31442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3341520" y="12600"/>
            <a:ext cx="34473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004200" y="12600"/>
            <a:ext cx="41220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379680" y="12600"/>
            <a:ext cx="33706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685600" y="12600"/>
            <a:ext cx="47592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722680" y="12600"/>
            <a:ext cx="46850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7880" y="12600"/>
            <a:ext cx="33742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711880" y="0"/>
            <a:ext cx="46940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3474720" y="0"/>
            <a:ext cx="31284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962800" y="12600"/>
            <a:ext cx="42048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847600" y="12600"/>
            <a:ext cx="44352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429720" y="12600"/>
            <a:ext cx="32709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455640" y="12600"/>
            <a:ext cx="32191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3102480" y="12600"/>
            <a:ext cx="39254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250440" y="12600"/>
            <a:ext cx="36291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426120" y="12600"/>
            <a:ext cx="32778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2516400" y="12600"/>
            <a:ext cx="50976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3365640" y="12600"/>
            <a:ext cx="33991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438720" y="12600"/>
            <a:ext cx="32529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3428640" y="12600"/>
            <a:ext cx="32727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871360" y="12600"/>
            <a:ext cx="43873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021840" y="12600"/>
            <a:ext cx="40863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3348000" y="12600"/>
            <a:ext cx="34344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3419280" y="12600"/>
            <a:ext cx="329184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554640" y="12600"/>
            <a:ext cx="30207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118320" y="12600"/>
            <a:ext cx="38934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3408840" y="12600"/>
            <a:ext cx="33127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416760" y="12600"/>
            <a:ext cx="32968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473640" y="12600"/>
            <a:ext cx="31831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3156480" y="12600"/>
            <a:ext cx="38170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417120" y="12600"/>
            <a:ext cx="32961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299040" y="12600"/>
            <a:ext cx="35323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534760" y="12600"/>
            <a:ext cx="50608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402720" y="12600"/>
            <a:ext cx="332460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435840" y="12600"/>
            <a:ext cx="32587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3128760" y="12600"/>
            <a:ext cx="38725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2926080" y="360"/>
            <a:ext cx="41194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108960" y="0"/>
            <a:ext cx="40381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3108960" y="360"/>
            <a:ext cx="41140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916720" y="0"/>
            <a:ext cx="439776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2885760" y="0"/>
            <a:ext cx="442872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2023-06-27T08:45:15Z</dcterms:created>
  <dc:creator/>
  <dc:description/>
  <dc:language>en-US</dc:language>
  <cp:lastModifiedBy/>
  <cp:lastPrinted>2023-06-27T13:29:13Z</cp:lastPrinted>
  <dcterms:modified xsi:type="dcterms:W3CDTF">2023-06-27T13:29:42Z</dcterms:modified>
  <cp:revision>5</cp:revision>
  <dc:subject/>
  <dc:title/>
</cp:coreProperties>
</file>